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</p:embeddedFont>
    <p:embeddedFont>
      <p:font typeface="Open Sans Bold" panose="020B0806030504020204" charset="0"/>
      <p:bold r:id="rId15"/>
    </p:embeddedFont>
    <p:embeddedFont>
      <p:font typeface="Playfair Display Bold" panose="020B060402020202020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6" d="100"/>
          <a:sy n="56" d="100"/>
        </p:scale>
        <p:origin x="1253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IN" sz="6600" b="1" dirty="0"/>
              <a:t>Network Traffic Analyzer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To develop a software tool that captures and </a:t>
            </a:r>
            <a:r>
              <a:rPr lang="en-IN" sz="1600" dirty="0" err="1"/>
              <a:t>analyzes</a:t>
            </a:r>
            <a:r>
              <a:rPr lang="en-IN" sz="1600" dirty="0"/>
              <a:t> network traffic, providing insights into traffic patterns, protocol usage, and potential security threats to assist network administrators and security analysts in monitoring and securing network environments.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75191" y="5736550"/>
            <a:ext cx="279689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Aryan Bhaskar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Arin Aggarwal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A0773-B62C-B6A1-F585-61D1B76A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39331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5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2000" dirty="0"/>
              <a:t>This project captures and </a:t>
            </a:r>
            <a:r>
              <a:rPr lang="en-IN" sz="2000" dirty="0" err="1"/>
              <a:t>analyze</a:t>
            </a:r>
            <a:r>
              <a:rPr lang="en-IN" sz="2000" dirty="0"/>
              <a:t> network traffic, allowing users to monitor activity, identify protocols, and detect security threats. It features packet capture, data analysis, reporting, and visualization, accessible via CLI and GUI.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2000" dirty="0"/>
              <a:t>Capture and </a:t>
            </a:r>
            <a:r>
              <a:rPr lang="en-IN" sz="2000" dirty="0" err="1"/>
              <a:t>analyze</a:t>
            </a:r>
            <a:r>
              <a:rPr lang="en-IN" sz="2000" dirty="0"/>
              <a:t> network traffic, providing insights into traffic patterns, protocol usage, and potential security threats within a network environment.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2000" dirty="0"/>
              <a:t>NTA captures and </a:t>
            </a:r>
            <a:r>
              <a:rPr lang="en-IN" sz="2000" dirty="0" err="1"/>
              <a:t>analyzes</a:t>
            </a:r>
            <a:r>
              <a:rPr lang="en-IN" sz="2000" dirty="0"/>
              <a:t> network packets using the </a:t>
            </a:r>
            <a:r>
              <a:rPr lang="en-IN" sz="2000" dirty="0" err="1"/>
              <a:t>Pcap</a:t>
            </a:r>
            <a:r>
              <a:rPr lang="en-IN" sz="2000" dirty="0"/>
              <a:t> library, providing insights through reports and visualizations via CLI and GUI interfaces.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665696" y="427946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400" dirty="0">
                <a:latin typeface="Playfair Display Bold" panose="00000800000000000000" pitchFamily="2" charset="0"/>
              </a:rPr>
              <a:t>Capture and </a:t>
            </a:r>
            <a:r>
              <a:rPr lang="en-IN" sz="2400" dirty="0" err="1">
                <a:latin typeface="Playfair Display Bold" panose="00000800000000000000" pitchFamily="2" charset="0"/>
              </a:rPr>
              <a:t>analyze</a:t>
            </a:r>
            <a:r>
              <a:rPr lang="en-IN" sz="2400" dirty="0">
                <a:latin typeface="Playfair Display Bold" panose="00000800000000000000" pitchFamily="2" charset="0"/>
              </a:rPr>
              <a:t> network traffic</a:t>
            </a:r>
            <a:endParaRPr lang="en-US" sz="2000" dirty="0">
              <a:latin typeface="Playfair Display Bold" panose="00000800000000000000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Provide insights into traffic patterns,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 and security threats</a:t>
            </a:r>
            <a:endParaRPr lang="en-US" sz="2000" dirty="0">
              <a:latin typeface="Playfair Display Bold" panose="00000800000000000000" pitchFamily="2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Generate reports and visualizations </a:t>
            </a:r>
          </a:p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based on </a:t>
            </a:r>
            <a:r>
              <a:rPr lang="en-IN" sz="2000" dirty="0" err="1">
                <a:latin typeface="Playfair Display Bold" panose="00000800000000000000" pitchFamily="2" charset="0"/>
              </a:rPr>
              <a:t>analyzed</a:t>
            </a:r>
            <a:r>
              <a:rPr lang="en-IN" sz="2000" dirty="0">
                <a:latin typeface="Playfair Display Bold" panose="00000800000000000000" pitchFamily="2" charset="0"/>
              </a:rPr>
              <a:t> data</a:t>
            </a:r>
            <a:endParaRPr lang="en-US" sz="1950" dirty="0">
              <a:latin typeface="Playfair Display Bold" panose="000008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63454" y="3303627"/>
            <a:ext cx="3501508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SDG 9 : Industry, Innovation, and Infrastructure</a:t>
            </a:r>
            <a:endParaRPr lang="en-US" sz="2000" dirty="0">
              <a:latin typeface="Playfair Display Bold" panose="000008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Promotes robust network security and infrastructure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303627"/>
            <a:ext cx="281559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SDG 11 : Sustainable Cities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and Communities</a:t>
            </a:r>
            <a:endParaRPr lang="en-US" sz="2000" dirty="0">
              <a:latin typeface="Playfair Display Bold" panose="000008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3112" y="4027600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 smart city networks by traffic monitoring and security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9379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63454" y="542877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SDG 16 :Peace, Justice, </a:t>
            </a:r>
          </a:p>
          <a:p>
            <a:pPr marL="0" indent="0">
              <a:lnSpc>
                <a:spcPts val="26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and Strong Institutions</a:t>
            </a:r>
            <a:endParaRPr lang="en-US" sz="2000" dirty="0">
              <a:latin typeface="Playfair Display Bold" panose="000008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3454" y="6226373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Helps prevent cyber threats and fosters trust in digital systems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79037" y="5214699"/>
            <a:ext cx="3715583" cy="225373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4893112" y="5428774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17: Partnerships for the Goals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3112" y="6226373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Strengthen global partnerships to support and achieve the SDGs.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Packet Analysis and Filtering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Anomalyzer</a:t>
            </a:r>
            <a:r>
              <a:rPr lang="en-IN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captures network traffic packets using the </a:t>
            </a:r>
            <a:r>
              <a:rPr lang="en-IN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Scapy</a:t>
            </a:r>
            <a:r>
              <a:rPr lang="en-IN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library, filtering them to </a:t>
            </a:r>
            <a:r>
              <a:rPr lang="en-IN" sz="1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</a:t>
            </a:r>
            <a:r>
              <a:rPr lang="en-IN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IP-based data,</a:t>
            </a:r>
            <a:endParaRPr lang="en-US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Integrated HTTP Log Parsing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IN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HTTP requests and responses, extracting valuable details like methods, URLs, headers, and bodies.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JSON Export for API Compatibility: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Analyzer exports all captured information, including IP addresses and HTTP logs, into a structured JSON file.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Menu-Driven User Interface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IN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straightforward, interactive menu that allows users to start packet sniffing, save captured data, and exit the program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Network Security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network security through real-time traffic analysis and threat detection.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Performance</a:t>
            </a:r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Optimized network performance, ensuring efficient data flow and minimizing disruptions.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Clear, actionable insights for network administrators and security analysts.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75653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Network Traffic Analyzer Software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400" dirty="0"/>
              <a:t>Fully functional application with packet capture, analysis, and reporting features.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878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User Interface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1346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400" dirty="0"/>
              <a:t>Both CLI and GUI for interaction with the software.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87810" y="514588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Reports and Visualizations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400" dirty="0"/>
              <a:t>Generated based on network traffic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Scale and Expand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Replicate the successful model in other regions and continue to grow the project's impact.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Forge Partnerships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government, Cyber sector, and institutions to further strengthen the initiative.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Monitor and Evaluate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assess the project's performance and make adjustments to optimize its effectiveness.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9EC30-3E3E-CD95-0025-72249B9F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496</Words>
  <Application>Microsoft Office PowerPoint</Application>
  <PresentationFormat>Custom</PresentationFormat>
  <Paragraphs>72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Open Sans Bold</vt:lpstr>
      <vt:lpstr>Playfair Display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Sanjay Aggarwal</cp:lastModifiedBy>
  <cp:revision>5</cp:revision>
  <dcterms:created xsi:type="dcterms:W3CDTF">2024-11-11T08:06:52Z</dcterms:created>
  <dcterms:modified xsi:type="dcterms:W3CDTF">2025-05-27T04:11:27Z</dcterms:modified>
</cp:coreProperties>
</file>